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B80C14D-7672-4377-B08F-95B1142A0888}" type="datetimeFigureOut">
              <a:rPr lang="en-NZ" smtClean="0"/>
              <a:t>25/10/2014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2A87C55-6EFF-40AD-AA5C-7FC7869F9B33}" type="slidenum">
              <a:rPr lang="en-NZ" smtClean="0"/>
              <a:t>‹#›</a:t>
            </a:fld>
            <a:endParaRPr lang="en-NZ"/>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80C14D-7672-4377-B08F-95B1142A0888}" type="datetimeFigureOut">
              <a:rPr lang="en-NZ" smtClean="0"/>
              <a:t>25/10/2014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2A87C55-6EFF-40AD-AA5C-7FC7869F9B33}" type="slidenum">
              <a:rPr lang="en-NZ" smtClean="0"/>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80C14D-7672-4377-B08F-95B1142A0888}" type="datetimeFigureOut">
              <a:rPr lang="en-NZ" smtClean="0"/>
              <a:t>25/10/2014</a:t>
            </a:fld>
            <a:endParaRPr lang="en-NZ"/>
          </a:p>
        </p:txBody>
      </p:sp>
      <p:sp>
        <p:nvSpPr>
          <p:cNvPr id="5" name="Footer Placeholder 4"/>
          <p:cNvSpPr>
            <a:spLocks noGrp="1"/>
          </p:cNvSpPr>
          <p:nvPr>
            <p:ph type="ftr" sz="quarter" idx="11"/>
          </p:nvPr>
        </p:nvSpPr>
        <p:spPr>
          <a:xfrm>
            <a:off x="2640597" y="6377459"/>
            <a:ext cx="3836404" cy="365125"/>
          </a:xfrm>
        </p:spPr>
        <p:txBody>
          <a:bodyPr/>
          <a:lstStyle/>
          <a:p>
            <a:endParaRPr lang="en-NZ"/>
          </a:p>
        </p:txBody>
      </p:sp>
      <p:sp>
        <p:nvSpPr>
          <p:cNvPr id="6" name="Slide Number Placeholder 5"/>
          <p:cNvSpPr>
            <a:spLocks noGrp="1"/>
          </p:cNvSpPr>
          <p:nvPr>
            <p:ph type="sldNum" sz="quarter" idx="12"/>
          </p:nvPr>
        </p:nvSpPr>
        <p:spPr/>
        <p:txBody>
          <a:bodyPr/>
          <a:lstStyle/>
          <a:p>
            <a:fld id="{12A87C55-6EFF-40AD-AA5C-7FC7869F9B33}" type="slidenum">
              <a:rPr lang="en-NZ" smtClean="0"/>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80C14D-7672-4377-B08F-95B1142A0888}" type="datetimeFigureOut">
              <a:rPr lang="en-NZ" smtClean="0"/>
              <a:t>25/10/2014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2A87C55-6EFF-40AD-AA5C-7FC7869F9B33}" type="slidenum">
              <a:rPr lang="en-NZ" smtClean="0"/>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B80C14D-7672-4377-B08F-95B1142A0888}" type="datetimeFigureOut">
              <a:rPr lang="en-NZ" smtClean="0"/>
              <a:t>25/10/2014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2A87C55-6EFF-40AD-AA5C-7FC7869F9B33}" type="slidenum">
              <a:rPr lang="en-NZ" smtClean="0"/>
              <a:t>‹#›</a:t>
            </a:fld>
            <a:endParaRPr lang="en-N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80C14D-7672-4377-B08F-95B1142A0888}" type="datetimeFigureOut">
              <a:rPr lang="en-NZ" smtClean="0"/>
              <a:t>25/10/2014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2A87C55-6EFF-40AD-AA5C-7FC7869F9B33}" type="slidenum">
              <a:rPr lang="en-NZ" smtClean="0"/>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B80C14D-7672-4377-B08F-95B1142A0888}" type="datetimeFigureOut">
              <a:rPr lang="en-NZ" smtClean="0"/>
              <a:t>25/10/2014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12A87C55-6EFF-40AD-AA5C-7FC7869F9B33}" type="slidenum">
              <a:rPr lang="en-NZ" smtClean="0"/>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80C14D-7672-4377-B08F-95B1142A0888}" type="datetimeFigureOut">
              <a:rPr lang="en-NZ" smtClean="0"/>
              <a:t>25/10/2014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12A87C55-6EFF-40AD-AA5C-7FC7869F9B33}" type="slidenum">
              <a:rPr lang="en-NZ" smtClean="0"/>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80C14D-7672-4377-B08F-95B1142A0888}" type="datetimeFigureOut">
              <a:rPr lang="en-NZ" smtClean="0"/>
              <a:t>25/10/2014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12A87C55-6EFF-40AD-AA5C-7FC7869F9B33}" type="slidenum">
              <a:rPr lang="en-NZ" smtClean="0"/>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B80C14D-7672-4377-B08F-95B1142A0888}" type="datetimeFigureOut">
              <a:rPr lang="en-NZ" smtClean="0"/>
              <a:t>25/10/2014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2A87C55-6EFF-40AD-AA5C-7FC7869F9B33}" type="slidenum">
              <a:rPr lang="en-NZ" smtClean="0"/>
              <a:t>‹#›</a:t>
            </a:fld>
            <a:endParaRPr lang="en-NZ"/>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B80C14D-7672-4377-B08F-95B1142A0888}" type="datetimeFigureOut">
              <a:rPr lang="en-NZ" smtClean="0"/>
              <a:t>25/10/2014</a:t>
            </a:fld>
            <a:endParaRPr lang="en-NZ"/>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NZ"/>
          </a:p>
        </p:txBody>
      </p:sp>
      <p:sp>
        <p:nvSpPr>
          <p:cNvPr id="7" name="Slide Number Placeholder 6"/>
          <p:cNvSpPr>
            <a:spLocks noGrp="1"/>
          </p:cNvSpPr>
          <p:nvPr>
            <p:ph type="sldNum" sz="quarter" idx="12"/>
          </p:nvPr>
        </p:nvSpPr>
        <p:spPr>
          <a:xfrm>
            <a:off x="8339328" y="1170432"/>
            <a:ext cx="733864" cy="201168"/>
          </a:xfrm>
        </p:spPr>
        <p:txBody>
          <a:bodyPr/>
          <a:lstStyle/>
          <a:p>
            <a:fld id="{12A87C55-6EFF-40AD-AA5C-7FC7869F9B33}" type="slidenum">
              <a:rPr lang="en-NZ" smtClean="0"/>
              <a:t>‹#›</a:t>
            </a:fld>
            <a:endParaRPr lang="en-N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B80C14D-7672-4377-B08F-95B1142A0888}" type="datetimeFigureOut">
              <a:rPr lang="en-NZ" smtClean="0"/>
              <a:t>25/10/2014</a:t>
            </a:fld>
            <a:endParaRPr lang="en-NZ"/>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NZ"/>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2A87C55-6EFF-40AD-AA5C-7FC7869F9B33}" type="slidenum">
              <a:rPr lang="en-NZ" smtClean="0"/>
              <a:t>‹#›</a:t>
            </a:fld>
            <a:endParaRPr lang="en-N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NZ" sz="6000" dirty="0" smtClean="0"/>
              <a:t>A “</a:t>
            </a:r>
            <a:r>
              <a:rPr lang="en-NZ" sz="6000" dirty="0" err="1" smtClean="0"/>
              <a:t>Christlike</a:t>
            </a:r>
            <a:r>
              <a:rPr lang="en-NZ" sz="6000" dirty="0" smtClean="0"/>
              <a:t>” Example</a:t>
            </a:r>
            <a:endParaRPr lang="en-NZ" sz="6000" dirty="0"/>
          </a:p>
        </p:txBody>
      </p:sp>
      <p:sp>
        <p:nvSpPr>
          <p:cNvPr id="3" name="Subtitle 2"/>
          <p:cNvSpPr>
            <a:spLocks noGrp="1"/>
          </p:cNvSpPr>
          <p:nvPr>
            <p:ph type="subTitle" idx="1"/>
          </p:nvPr>
        </p:nvSpPr>
        <p:spPr/>
        <p:txBody>
          <a:bodyPr>
            <a:normAutofit/>
          </a:bodyPr>
          <a:lstStyle/>
          <a:p>
            <a:r>
              <a:rPr lang="en-NZ" sz="3200" dirty="0" smtClean="0"/>
              <a:t>1</a:t>
            </a:r>
            <a:r>
              <a:rPr lang="en-NZ" sz="3200" baseline="30000" dirty="0" smtClean="0"/>
              <a:t>st</a:t>
            </a:r>
            <a:r>
              <a:rPr lang="en-NZ" sz="3200" dirty="0" smtClean="0"/>
              <a:t> Timothy 4:11-16</a:t>
            </a:r>
            <a:endParaRPr lang="en-NZ" sz="3200" dirty="0"/>
          </a:p>
        </p:txBody>
      </p:sp>
    </p:spTree>
    <p:extLst>
      <p:ext uri="{BB962C8B-B14F-4D97-AF65-F5344CB8AC3E}">
        <p14:creationId xmlns:p14="http://schemas.microsoft.com/office/powerpoint/2010/main" val="57131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1</a:t>
            </a:r>
            <a:r>
              <a:rPr lang="en-NZ" baseline="30000" dirty="0" smtClean="0"/>
              <a:t>st</a:t>
            </a:r>
            <a:r>
              <a:rPr lang="en-NZ" dirty="0" smtClean="0"/>
              <a:t> Timothy 4:11-16</a:t>
            </a:r>
            <a:endParaRPr lang="en-NZ" dirty="0"/>
          </a:p>
        </p:txBody>
      </p:sp>
      <p:sp>
        <p:nvSpPr>
          <p:cNvPr id="3" name="Content Placeholder 2"/>
          <p:cNvSpPr>
            <a:spLocks noGrp="1"/>
          </p:cNvSpPr>
          <p:nvPr>
            <p:ph idx="1"/>
          </p:nvPr>
        </p:nvSpPr>
        <p:spPr>
          <a:xfrm>
            <a:off x="0" y="1556792"/>
            <a:ext cx="9144000" cy="5301207"/>
          </a:xfrm>
        </p:spPr>
        <p:txBody>
          <a:bodyPr>
            <a:normAutofit fontScale="85000" lnSpcReduction="20000"/>
          </a:bodyPr>
          <a:lstStyle/>
          <a:p>
            <a:pPr marL="118872" indent="0">
              <a:buNone/>
            </a:pPr>
            <a:r>
              <a:rPr lang="en-NZ" sz="3500" i="1" dirty="0"/>
              <a:t>11 </a:t>
            </a:r>
            <a:r>
              <a:rPr lang="en-NZ" sz="3500" i="1" dirty="0" smtClean="0"/>
              <a:t>Prescribe </a:t>
            </a:r>
            <a:r>
              <a:rPr lang="en-NZ" sz="3500" i="1" dirty="0"/>
              <a:t>and teach these things. 12 Let no one look down on your youthfulness, but rather in speech, conduct, love, faith and purity, show yourself an example </a:t>
            </a:r>
            <a:r>
              <a:rPr lang="en-NZ" sz="3500" i="1" dirty="0" smtClean="0"/>
              <a:t>of </a:t>
            </a:r>
            <a:r>
              <a:rPr lang="en-NZ" sz="3500" i="1" dirty="0"/>
              <a:t>those who believe. 13 Until I come, give attention to the public reading of Scripture, to exhortation and teaching. 14 Do not neglect the spiritual gift within you, which was bestowed on you through prophetic utterance with the laying on of hands by the </a:t>
            </a:r>
            <a:r>
              <a:rPr lang="en-NZ" sz="3500" i="1" dirty="0" smtClean="0"/>
              <a:t>presbytery</a:t>
            </a:r>
            <a:r>
              <a:rPr lang="en-NZ" sz="3500" i="1" dirty="0"/>
              <a:t>. 15 Take pains with these things; be absorbed in them, so that your progress will be evident to all. 16 Pay close attention to yourself and to your teaching; persevere in these things, for as you do this you will </a:t>
            </a:r>
            <a:r>
              <a:rPr lang="en-NZ" sz="3500" i="1" dirty="0" smtClean="0"/>
              <a:t>ensure </a:t>
            </a:r>
            <a:r>
              <a:rPr lang="en-NZ" sz="3500" i="1" dirty="0"/>
              <a:t>salvation both for yourself and for those who hear you.</a:t>
            </a:r>
            <a:endParaRPr lang="en-NZ" sz="3500" dirty="0"/>
          </a:p>
          <a:p>
            <a:pPr marL="118872" indent="0">
              <a:buNone/>
            </a:pPr>
            <a:endParaRPr lang="en-NZ" dirty="0"/>
          </a:p>
        </p:txBody>
      </p:sp>
    </p:spTree>
    <p:extLst>
      <p:ext uri="{BB962C8B-B14F-4D97-AF65-F5344CB8AC3E}">
        <p14:creationId xmlns:p14="http://schemas.microsoft.com/office/powerpoint/2010/main" val="3507343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Be an example</a:t>
            </a:r>
            <a:endParaRPr lang="en-NZ" dirty="0"/>
          </a:p>
        </p:txBody>
      </p:sp>
      <p:sp>
        <p:nvSpPr>
          <p:cNvPr id="3" name="Content Placeholder 2"/>
          <p:cNvSpPr>
            <a:spLocks noGrp="1"/>
          </p:cNvSpPr>
          <p:nvPr>
            <p:ph idx="1"/>
          </p:nvPr>
        </p:nvSpPr>
        <p:spPr/>
        <p:txBody>
          <a:bodyPr/>
          <a:lstStyle/>
          <a:p>
            <a:r>
              <a:rPr lang="en-NZ" sz="4400" u="sng" dirty="0" smtClean="0"/>
              <a:t>In speech</a:t>
            </a:r>
          </a:p>
          <a:p>
            <a:r>
              <a:rPr lang="en-NZ" sz="4400" u="sng" dirty="0" smtClean="0"/>
              <a:t>In conduct</a:t>
            </a:r>
          </a:p>
          <a:p>
            <a:r>
              <a:rPr lang="en-NZ" sz="4400" u="sng" dirty="0" smtClean="0"/>
              <a:t>In love </a:t>
            </a:r>
            <a:r>
              <a:rPr lang="en-NZ" dirty="0" smtClean="0"/>
              <a:t>(Gal 5:6)</a:t>
            </a:r>
          </a:p>
          <a:p>
            <a:r>
              <a:rPr lang="en-NZ" sz="4400" u="sng" dirty="0" smtClean="0"/>
              <a:t>In faith </a:t>
            </a:r>
            <a:r>
              <a:rPr lang="en-NZ" dirty="0" smtClean="0"/>
              <a:t>(Luke 16:10)</a:t>
            </a:r>
          </a:p>
          <a:p>
            <a:r>
              <a:rPr lang="en-NZ" sz="4400" u="sng" dirty="0" smtClean="0"/>
              <a:t>In purity </a:t>
            </a:r>
            <a:r>
              <a:rPr lang="en-NZ" dirty="0" smtClean="0"/>
              <a:t>(1</a:t>
            </a:r>
            <a:r>
              <a:rPr lang="en-NZ" baseline="30000" dirty="0" smtClean="0"/>
              <a:t>st</a:t>
            </a:r>
            <a:r>
              <a:rPr lang="en-NZ" dirty="0" smtClean="0"/>
              <a:t> Tim </a:t>
            </a:r>
            <a:r>
              <a:rPr lang="en-NZ" dirty="0" smtClean="0"/>
              <a:t>5:22b, </a:t>
            </a:r>
            <a:r>
              <a:rPr lang="en-NZ" dirty="0" smtClean="0"/>
              <a:t>2 </a:t>
            </a:r>
            <a:r>
              <a:rPr lang="en-NZ" dirty="0" err="1" smtClean="0"/>
              <a:t>Cor</a:t>
            </a:r>
            <a:r>
              <a:rPr lang="en-NZ" dirty="0" smtClean="0"/>
              <a:t> 6:6, James 3:17)</a:t>
            </a:r>
            <a:endParaRPr lang="en-NZ" dirty="0"/>
          </a:p>
        </p:txBody>
      </p:sp>
    </p:spTree>
    <p:extLst>
      <p:ext uri="{BB962C8B-B14F-4D97-AF65-F5344CB8AC3E}">
        <p14:creationId xmlns:p14="http://schemas.microsoft.com/office/powerpoint/2010/main" val="2351359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Be an example USING</a:t>
            </a:r>
            <a:endParaRPr lang="en-NZ" dirty="0"/>
          </a:p>
        </p:txBody>
      </p:sp>
      <p:sp>
        <p:nvSpPr>
          <p:cNvPr id="3" name="Content Placeholder 2"/>
          <p:cNvSpPr>
            <a:spLocks noGrp="1"/>
          </p:cNvSpPr>
          <p:nvPr>
            <p:ph idx="1"/>
          </p:nvPr>
        </p:nvSpPr>
        <p:spPr/>
        <p:txBody>
          <a:bodyPr/>
          <a:lstStyle/>
          <a:p>
            <a:r>
              <a:rPr lang="en-NZ" b="1" u="sng" dirty="0" smtClean="0"/>
              <a:t>The Bible, the inspired WORD of God.</a:t>
            </a:r>
          </a:p>
          <a:p>
            <a:r>
              <a:rPr lang="en-NZ" dirty="0" smtClean="0"/>
              <a:t>“Prescribe and teach these things”</a:t>
            </a:r>
          </a:p>
          <a:p>
            <a:r>
              <a:rPr lang="en-NZ" dirty="0" smtClean="0"/>
              <a:t>Luke 4:16-20</a:t>
            </a:r>
          </a:p>
          <a:p>
            <a:r>
              <a:rPr lang="en-NZ" dirty="0" smtClean="0"/>
              <a:t>Acts 13:15</a:t>
            </a:r>
          </a:p>
          <a:p>
            <a:r>
              <a:rPr lang="en-NZ" dirty="0" smtClean="0"/>
              <a:t>Are our children “Already Gone”. The Bible is not just stories</a:t>
            </a:r>
          </a:p>
          <a:p>
            <a:r>
              <a:rPr lang="en-NZ" dirty="0" smtClean="0"/>
              <a:t>“Pay close attention to yourself and your teaching”</a:t>
            </a:r>
          </a:p>
          <a:p>
            <a:r>
              <a:rPr lang="en-NZ" dirty="0" smtClean="0"/>
              <a:t>Do not have a “loose leaf” Bible.</a:t>
            </a:r>
          </a:p>
          <a:p>
            <a:endParaRPr lang="en-NZ" dirty="0"/>
          </a:p>
        </p:txBody>
      </p:sp>
    </p:spTree>
    <p:extLst>
      <p:ext uri="{BB962C8B-B14F-4D97-AF65-F5344CB8AC3E}">
        <p14:creationId xmlns:p14="http://schemas.microsoft.com/office/powerpoint/2010/main" val="1906526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Be an example USING</a:t>
            </a:r>
            <a:endParaRPr lang="en-NZ" dirty="0"/>
          </a:p>
        </p:txBody>
      </p:sp>
      <p:sp>
        <p:nvSpPr>
          <p:cNvPr id="3" name="Content Placeholder 2"/>
          <p:cNvSpPr>
            <a:spLocks noGrp="1"/>
          </p:cNvSpPr>
          <p:nvPr>
            <p:ph idx="1"/>
          </p:nvPr>
        </p:nvSpPr>
        <p:spPr/>
        <p:txBody>
          <a:bodyPr/>
          <a:lstStyle/>
          <a:p>
            <a:r>
              <a:rPr lang="en-NZ" b="1" u="sng" dirty="0" smtClean="0"/>
              <a:t>Your gifts</a:t>
            </a:r>
          </a:p>
          <a:p>
            <a:r>
              <a:rPr lang="en-NZ" dirty="0" smtClean="0"/>
              <a:t>Youthfulness is no barrier</a:t>
            </a:r>
          </a:p>
          <a:p>
            <a:r>
              <a:rPr lang="en-NZ" dirty="0" smtClean="0"/>
              <a:t>The spark of the Spirit.</a:t>
            </a:r>
          </a:p>
          <a:p>
            <a:r>
              <a:rPr lang="en-NZ" dirty="0" smtClean="0"/>
              <a:t>Pride versus modesty, find the balance.</a:t>
            </a:r>
          </a:p>
          <a:p>
            <a:r>
              <a:rPr lang="en-NZ" dirty="0" smtClean="0"/>
              <a:t>1 </a:t>
            </a:r>
            <a:r>
              <a:rPr lang="en-NZ" dirty="0" err="1" smtClean="0"/>
              <a:t>Cor</a:t>
            </a:r>
            <a:r>
              <a:rPr lang="en-NZ" dirty="0" smtClean="0"/>
              <a:t> 12:4</a:t>
            </a:r>
          </a:p>
          <a:p>
            <a:r>
              <a:rPr lang="en-NZ" dirty="0" smtClean="0"/>
              <a:t>The anointing is a description not a prescription (2 Tim 1:6, 1 </a:t>
            </a:r>
            <a:r>
              <a:rPr lang="en-NZ" smtClean="0"/>
              <a:t>Tim </a:t>
            </a:r>
            <a:r>
              <a:rPr lang="en-NZ" smtClean="0"/>
              <a:t>1:18, </a:t>
            </a:r>
            <a:r>
              <a:rPr lang="en-NZ" dirty="0" smtClean="0"/>
              <a:t>Acts 13:1-3)</a:t>
            </a:r>
          </a:p>
          <a:p>
            <a:r>
              <a:rPr lang="en-NZ" dirty="0" smtClean="0"/>
              <a:t>A responsibility</a:t>
            </a:r>
          </a:p>
          <a:p>
            <a:r>
              <a:rPr lang="en-NZ" dirty="0" smtClean="0"/>
              <a:t>A solemn warning – test the spirits.</a:t>
            </a:r>
          </a:p>
          <a:p>
            <a:endParaRPr lang="en-NZ" dirty="0"/>
          </a:p>
        </p:txBody>
      </p:sp>
    </p:spTree>
    <p:extLst>
      <p:ext uri="{BB962C8B-B14F-4D97-AF65-F5344CB8AC3E}">
        <p14:creationId xmlns:p14="http://schemas.microsoft.com/office/powerpoint/2010/main" val="2859198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Persevere!</a:t>
            </a:r>
            <a:endParaRPr lang="en-NZ" dirty="0"/>
          </a:p>
        </p:txBody>
      </p:sp>
      <p:sp>
        <p:nvSpPr>
          <p:cNvPr id="3" name="Content Placeholder 2"/>
          <p:cNvSpPr>
            <a:spLocks noGrp="1"/>
          </p:cNvSpPr>
          <p:nvPr>
            <p:ph idx="1"/>
          </p:nvPr>
        </p:nvSpPr>
        <p:spPr/>
        <p:txBody>
          <a:bodyPr/>
          <a:lstStyle/>
          <a:p>
            <a:r>
              <a:rPr lang="en-NZ" dirty="0"/>
              <a:t>.  “</a:t>
            </a:r>
            <a:r>
              <a:rPr lang="en-NZ" u="sng" dirty="0"/>
              <a:t>persevere in these things, for as you do this you will ensure salvation both for yourself and for those who hear you</a:t>
            </a:r>
            <a:r>
              <a:rPr lang="en-NZ" dirty="0"/>
              <a:t>.”  </a:t>
            </a:r>
          </a:p>
          <a:p>
            <a:r>
              <a:rPr lang="en-NZ" dirty="0" smtClean="0"/>
              <a:t>The watchman on the walls (Ezekiel 33:9)</a:t>
            </a:r>
          </a:p>
          <a:p>
            <a:r>
              <a:rPr lang="en-NZ" dirty="0" smtClean="0"/>
              <a:t>On this earth we are one family all of which God wants to save.</a:t>
            </a:r>
          </a:p>
          <a:p>
            <a:endParaRPr lang="en-NZ" dirty="0"/>
          </a:p>
        </p:txBody>
      </p:sp>
    </p:spTree>
    <p:extLst>
      <p:ext uri="{BB962C8B-B14F-4D97-AF65-F5344CB8AC3E}">
        <p14:creationId xmlns:p14="http://schemas.microsoft.com/office/powerpoint/2010/main" val="15949711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We must be like Jesus</a:t>
            </a:r>
            <a:endParaRPr lang="en-NZ" dirty="0"/>
          </a:p>
        </p:txBody>
      </p:sp>
      <p:sp>
        <p:nvSpPr>
          <p:cNvPr id="3" name="Content Placeholder 2"/>
          <p:cNvSpPr>
            <a:spLocks noGrp="1"/>
          </p:cNvSpPr>
          <p:nvPr>
            <p:ph idx="1"/>
          </p:nvPr>
        </p:nvSpPr>
        <p:spPr/>
        <p:txBody>
          <a:bodyPr/>
          <a:lstStyle/>
          <a:p>
            <a:r>
              <a:rPr lang="en-NZ" u="sng" dirty="0"/>
              <a:t>Jesus is the perfect example of holiness in speech, conduct, love, faith and purity.  His handling of the scriptures and his use of the gifts of the Spirit are an inspiration to us handed down through the ages.</a:t>
            </a:r>
            <a:endParaRPr lang="en-NZ" dirty="0"/>
          </a:p>
          <a:p>
            <a:r>
              <a:rPr lang="en-NZ" dirty="0" smtClean="0"/>
              <a:t>How? (Phil 4:13)</a:t>
            </a:r>
          </a:p>
          <a:p>
            <a:r>
              <a:rPr lang="en-NZ" dirty="0" smtClean="0"/>
              <a:t>Become an artist, one stroke at a time.</a:t>
            </a:r>
          </a:p>
          <a:p>
            <a:r>
              <a:rPr lang="en-NZ" dirty="0" smtClean="0"/>
              <a:t>The first strokes, prayer and bible study.</a:t>
            </a:r>
          </a:p>
          <a:p>
            <a:r>
              <a:rPr lang="en-NZ" dirty="0" smtClean="0"/>
              <a:t>The full picture, “Preach the WORD”, Jesus.</a:t>
            </a:r>
            <a:endParaRPr lang="en-NZ" dirty="0"/>
          </a:p>
        </p:txBody>
      </p:sp>
    </p:spTree>
    <p:extLst>
      <p:ext uri="{BB962C8B-B14F-4D97-AF65-F5344CB8AC3E}">
        <p14:creationId xmlns:p14="http://schemas.microsoft.com/office/powerpoint/2010/main" val="3753982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NZ" sz="6600" dirty="0" smtClean="0"/>
              <a:t>Lead me to the cross.</a:t>
            </a:r>
            <a:endParaRPr lang="en-NZ" sz="6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1760" y="1536672"/>
            <a:ext cx="4248472" cy="5190252"/>
          </a:xfrm>
        </p:spPr>
      </p:pic>
    </p:spTree>
    <p:extLst>
      <p:ext uri="{BB962C8B-B14F-4D97-AF65-F5344CB8AC3E}">
        <p14:creationId xmlns:p14="http://schemas.microsoft.com/office/powerpoint/2010/main" val="3490665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NZ" sz="6000" dirty="0" smtClean="0"/>
              <a:t>A “</a:t>
            </a:r>
            <a:r>
              <a:rPr lang="en-NZ" sz="6000" dirty="0" err="1" smtClean="0"/>
              <a:t>Christlike</a:t>
            </a:r>
            <a:r>
              <a:rPr lang="en-NZ" sz="6000" dirty="0" smtClean="0"/>
              <a:t>” Example</a:t>
            </a:r>
            <a:endParaRPr lang="en-NZ" sz="6000" dirty="0"/>
          </a:p>
        </p:txBody>
      </p:sp>
      <p:sp>
        <p:nvSpPr>
          <p:cNvPr id="3" name="Subtitle 2"/>
          <p:cNvSpPr>
            <a:spLocks noGrp="1"/>
          </p:cNvSpPr>
          <p:nvPr>
            <p:ph type="subTitle" idx="1"/>
          </p:nvPr>
        </p:nvSpPr>
        <p:spPr/>
        <p:txBody>
          <a:bodyPr>
            <a:normAutofit/>
          </a:bodyPr>
          <a:lstStyle/>
          <a:p>
            <a:r>
              <a:rPr lang="en-NZ" sz="3200" dirty="0" smtClean="0"/>
              <a:t>1</a:t>
            </a:r>
            <a:r>
              <a:rPr lang="en-NZ" sz="3200" baseline="30000" dirty="0" smtClean="0"/>
              <a:t>st</a:t>
            </a:r>
            <a:r>
              <a:rPr lang="en-NZ" sz="3200" dirty="0" smtClean="0"/>
              <a:t> Timothy 4:11-16</a:t>
            </a:r>
            <a:endParaRPr lang="en-NZ" sz="3200" dirty="0"/>
          </a:p>
        </p:txBody>
      </p:sp>
    </p:spTree>
    <p:extLst>
      <p:ext uri="{BB962C8B-B14F-4D97-AF65-F5344CB8AC3E}">
        <p14:creationId xmlns:p14="http://schemas.microsoft.com/office/powerpoint/2010/main" val="32900827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31</TotalTime>
  <Words>451</Words>
  <Application>Microsoft Office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A “Christlike” Example</vt:lpstr>
      <vt:lpstr>1st Timothy 4:11-16</vt:lpstr>
      <vt:lpstr>Be an example</vt:lpstr>
      <vt:lpstr>Be an example USING</vt:lpstr>
      <vt:lpstr>Be an example USING</vt:lpstr>
      <vt:lpstr>Persevere!</vt:lpstr>
      <vt:lpstr>We must be like Jesus</vt:lpstr>
      <vt:lpstr>Lead me to the cross.</vt:lpstr>
      <vt:lpstr>A “Christlike” Example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“Christlike” Example</dc:title>
  <dc:creator>Ian James Kerby</dc:creator>
  <cp:lastModifiedBy>Ian James Kerby</cp:lastModifiedBy>
  <cp:revision>6</cp:revision>
  <dcterms:created xsi:type="dcterms:W3CDTF">2014-10-25T02:07:09Z</dcterms:created>
  <dcterms:modified xsi:type="dcterms:W3CDTF">2014-10-25T02:39:50Z</dcterms:modified>
</cp:coreProperties>
</file>